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C8792-8F88-4D80-AFC8-52A5EC6A0980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03831-5D3D-4E97-A2AF-AB6E463803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41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303831-5D3D-4E97-A2AF-AB6E463803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15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303831-5D3D-4E97-A2AF-AB6E463803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2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59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8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06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704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5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84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20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62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61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5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9B5EA-1829-41E9-AADB-324595E6FDFC}" type="datetimeFigureOut">
              <a:rPr lang="en-US" smtClean="0"/>
              <a:t>7/12/2023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A6B5A-A956-4BFB-A565-81F5846E2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1.png"/><Relationship Id="rId7" Type="http://schemas.openxmlformats.org/officeDocument/2006/relationships/image" Target="../media/image44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jpg"/><Relationship Id="rId7" Type="http://schemas.openxmlformats.org/officeDocument/2006/relationships/image" Target="../media/image50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png"/><Relationship Id="rId4" Type="http://schemas.openxmlformats.org/officeDocument/2006/relationships/image" Target="../media/image37.jpeg"/><Relationship Id="rId9" Type="http://schemas.openxmlformats.org/officeDocument/2006/relationships/image" Target="../media/image5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jpg"/><Relationship Id="rId3" Type="http://schemas.openxmlformats.org/officeDocument/2006/relationships/image" Target="../media/image44.jpg"/><Relationship Id="rId7" Type="http://schemas.openxmlformats.org/officeDocument/2006/relationships/image" Target="../media/image59.jpg"/><Relationship Id="rId12" Type="http://schemas.openxmlformats.org/officeDocument/2006/relationships/image" Target="../media/image63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46.jpg"/><Relationship Id="rId5" Type="http://schemas.openxmlformats.org/officeDocument/2006/relationships/image" Target="../media/image57.png"/><Relationship Id="rId10" Type="http://schemas.openxmlformats.org/officeDocument/2006/relationships/image" Target="../media/image62.jpg"/><Relationship Id="rId4" Type="http://schemas.openxmlformats.org/officeDocument/2006/relationships/image" Target="../media/image56.png"/><Relationship Id="rId9" Type="http://schemas.openxmlformats.org/officeDocument/2006/relationships/image" Target="../media/image61.jpg"/><Relationship Id="rId14" Type="http://schemas.openxmlformats.org/officeDocument/2006/relationships/image" Target="../media/image6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1.jpg"/><Relationship Id="rId4" Type="http://schemas.openxmlformats.org/officeDocument/2006/relationships/image" Target="../media/image6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7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hyperlink" Target="http://meja0016.github.io/www/" TargetMode="External"/><Relationship Id="rId4" Type="http://schemas.openxmlformats.org/officeDocument/2006/relationships/image" Target="../media/image71.jpg"/><Relationship Id="rId9" Type="http://schemas.openxmlformats.org/officeDocument/2006/relationships/image" Target="../media/image6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hyperlink" Target="https://stackoverflow.com/questions/7026512/relative-wsdl-soapaddress-location" TargetMode="Externa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3.png"/><Relationship Id="rId5" Type="http://schemas.openxmlformats.org/officeDocument/2006/relationships/image" Target="../media/image7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2.png"/><Relationship Id="rId5" Type="http://schemas.openxmlformats.org/officeDocument/2006/relationships/image" Target="../media/image80.w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5.jpg"/><Relationship Id="rId7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31.png"/><Relationship Id="rId4" Type="http://schemas.openxmlformats.org/officeDocument/2006/relationships/image" Target="../media/image22.jpeg"/><Relationship Id="rId9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74570" y="1863090"/>
            <a:ext cx="2388870" cy="1874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257550" y="2606040"/>
            <a:ext cx="937260" cy="685800"/>
          </a:xfrm>
          <a:custGeom>
            <a:avLst/>
            <a:gdLst>
              <a:gd name="connsiteX0" fmla="*/ 0 w 937260"/>
              <a:gd name="connsiteY0" fmla="*/ 0 h 685800"/>
              <a:gd name="connsiteX1" fmla="*/ 68580 w 937260"/>
              <a:gd name="connsiteY1" fmla="*/ 68580 h 685800"/>
              <a:gd name="connsiteX2" fmla="*/ 240030 w 937260"/>
              <a:gd name="connsiteY2" fmla="*/ 80010 h 685800"/>
              <a:gd name="connsiteX3" fmla="*/ 331470 w 937260"/>
              <a:gd name="connsiteY3" fmla="*/ 91440 h 685800"/>
              <a:gd name="connsiteX4" fmla="*/ 434340 w 937260"/>
              <a:gd name="connsiteY4" fmla="*/ 102870 h 685800"/>
              <a:gd name="connsiteX5" fmla="*/ 400050 w 937260"/>
              <a:gd name="connsiteY5" fmla="*/ 182880 h 685800"/>
              <a:gd name="connsiteX6" fmla="*/ 377190 w 937260"/>
              <a:gd name="connsiteY6" fmla="*/ 217170 h 685800"/>
              <a:gd name="connsiteX7" fmla="*/ 354330 w 937260"/>
              <a:gd name="connsiteY7" fmla="*/ 285750 h 685800"/>
              <a:gd name="connsiteX8" fmla="*/ 377190 w 937260"/>
              <a:gd name="connsiteY8" fmla="*/ 320040 h 685800"/>
              <a:gd name="connsiteX9" fmla="*/ 434340 w 937260"/>
              <a:gd name="connsiteY9" fmla="*/ 331470 h 685800"/>
              <a:gd name="connsiteX10" fmla="*/ 548640 w 937260"/>
              <a:gd name="connsiteY10" fmla="*/ 365760 h 685800"/>
              <a:gd name="connsiteX11" fmla="*/ 594360 w 937260"/>
              <a:gd name="connsiteY11" fmla="*/ 388620 h 685800"/>
              <a:gd name="connsiteX12" fmla="*/ 628650 w 937260"/>
              <a:gd name="connsiteY12" fmla="*/ 400050 h 685800"/>
              <a:gd name="connsiteX13" fmla="*/ 640080 w 937260"/>
              <a:gd name="connsiteY13" fmla="*/ 434340 h 685800"/>
              <a:gd name="connsiteX14" fmla="*/ 685800 w 937260"/>
              <a:gd name="connsiteY14" fmla="*/ 491490 h 685800"/>
              <a:gd name="connsiteX15" fmla="*/ 834390 w 937260"/>
              <a:gd name="connsiteY15" fmla="*/ 582930 h 685800"/>
              <a:gd name="connsiteX16" fmla="*/ 868680 w 937260"/>
              <a:gd name="connsiteY16" fmla="*/ 617220 h 685800"/>
              <a:gd name="connsiteX17" fmla="*/ 914400 w 937260"/>
              <a:gd name="connsiteY17" fmla="*/ 651510 h 685800"/>
              <a:gd name="connsiteX18" fmla="*/ 937260 w 937260"/>
              <a:gd name="connsiteY18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7260" h="685800">
                <a:moveTo>
                  <a:pt x="0" y="0"/>
                </a:moveTo>
                <a:cubicBezTo>
                  <a:pt x="22860" y="22860"/>
                  <a:pt x="37910" y="58357"/>
                  <a:pt x="68580" y="68580"/>
                </a:cubicBezTo>
                <a:cubicBezTo>
                  <a:pt x="122918" y="86693"/>
                  <a:pt x="182968" y="75048"/>
                  <a:pt x="240030" y="80010"/>
                </a:cubicBezTo>
                <a:cubicBezTo>
                  <a:pt x="270632" y="82671"/>
                  <a:pt x="300963" y="87851"/>
                  <a:pt x="331470" y="91440"/>
                </a:cubicBezTo>
                <a:lnTo>
                  <a:pt x="434340" y="102870"/>
                </a:lnTo>
                <a:cubicBezTo>
                  <a:pt x="422910" y="129540"/>
                  <a:pt x="413026" y="156927"/>
                  <a:pt x="400050" y="182880"/>
                </a:cubicBezTo>
                <a:cubicBezTo>
                  <a:pt x="393907" y="195167"/>
                  <a:pt x="382769" y="204617"/>
                  <a:pt x="377190" y="217170"/>
                </a:cubicBezTo>
                <a:cubicBezTo>
                  <a:pt x="367403" y="239190"/>
                  <a:pt x="354330" y="285750"/>
                  <a:pt x="354330" y="285750"/>
                </a:cubicBezTo>
                <a:cubicBezTo>
                  <a:pt x="361950" y="297180"/>
                  <a:pt x="365263" y="313224"/>
                  <a:pt x="377190" y="320040"/>
                </a:cubicBezTo>
                <a:cubicBezTo>
                  <a:pt x="394058" y="329679"/>
                  <a:pt x="415732" y="325888"/>
                  <a:pt x="434340" y="331470"/>
                </a:cubicBezTo>
                <a:cubicBezTo>
                  <a:pt x="584716" y="376583"/>
                  <a:pt x="400178" y="336068"/>
                  <a:pt x="548640" y="365760"/>
                </a:cubicBezTo>
                <a:cubicBezTo>
                  <a:pt x="563880" y="373380"/>
                  <a:pt x="578699" y="381908"/>
                  <a:pt x="594360" y="388620"/>
                </a:cubicBezTo>
                <a:cubicBezTo>
                  <a:pt x="605434" y="393366"/>
                  <a:pt x="620131" y="391531"/>
                  <a:pt x="628650" y="400050"/>
                </a:cubicBezTo>
                <a:cubicBezTo>
                  <a:pt x="637169" y="408569"/>
                  <a:pt x="633694" y="424123"/>
                  <a:pt x="640080" y="434340"/>
                </a:cubicBezTo>
                <a:cubicBezTo>
                  <a:pt x="653010" y="455028"/>
                  <a:pt x="667566" y="475282"/>
                  <a:pt x="685800" y="491490"/>
                </a:cubicBezTo>
                <a:cubicBezTo>
                  <a:pt x="772452" y="568514"/>
                  <a:pt x="726245" y="474785"/>
                  <a:pt x="834390" y="582930"/>
                </a:cubicBezTo>
                <a:cubicBezTo>
                  <a:pt x="845820" y="594360"/>
                  <a:pt x="856407" y="606700"/>
                  <a:pt x="868680" y="617220"/>
                </a:cubicBezTo>
                <a:cubicBezTo>
                  <a:pt x="883144" y="629618"/>
                  <a:pt x="900930" y="638040"/>
                  <a:pt x="914400" y="651510"/>
                </a:cubicBezTo>
                <a:cubicBezTo>
                  <a:pt x="924114" y="661224"/>
                  <a:pt x="937260" y="685800"/>
                  <a:pt x="937260" y="685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91762" y="1206222"/>
            <a:ext cx="1473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WAR</a:t>
            </a:r>
          </a:p>
          <a:p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kriegstrasse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2007993" y="1329809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smtClean="0"/>
              <a:t>broken window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240030" y="125569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07/12/2023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0030" y="1575554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Arrest</a:t>
            </a:r>
          </a:p>
          <a:p>
            <a:r>
              <a:rPr lang="en-US" sz="1000" strike="sngStrike" dirty="0" smtClean="0"/>
              <a:t>Female Brunette, White</a:t>
            </a:r>
            <a:endParaRPr lang="en-US" sz="1000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71500" y="4137660"/>
            <a:ext cx="11029950" cy="9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97124" y="412623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07/12/2022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74570" y="4512707"/>
            <a:ext cx="2388870" cy="1874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3257550" y="5255657"/>
            <a:ext cx="937260" cy="685800"/>
          </a:xfrm>
          <a:custGeom>
            <a:avLst/>
            <a:gdLst>
              <a:gd name="connsiteX0" fmla="*/ 0 w 937260"/>
              <a:gd name="connsiteY0" fmla="*/ 0 h 685800"/>
              <a:gd name="connsiteX1" fmla="*/ 68580 w 937260"/>
              <a:gd name="connsiteY1" fmla="*/ 68580 h 685800"/>
              <a:gd name="connsiteX2" fmla="*/ 240030 w 937260"/>
              <a:gd name="connsiteY2" fmla="*/ 80010 h 685800"/>
              <a:gd name="connsiteX3" fmla="*/ 331470 w 937260"/>
              <a:gd name="connsiteY3" fmla="*/ 91440 h 685800"/>
              <a:gd name="connsiteX4" fmla="*/ 434340 w 937260"/>
              <a:gd name="connsiteY4" fmla="*/ 102870 h 685800"/>
              <a:gd name="connsiteX5" fmla="*/ 400050 w 937260"/>
              <a:gd name="connsiteY5" fmla="*/ 182880 h 685800"/>
              <a:gd name="connsiteX6" fmla="*/ 377190 w 937260"/>
              <a:gd name="connsiteY6" fmla="*/ 217170 h 685800"/>
              <a:gd name="connsiteX7" fmla="*/ 354330 w 937260"/>
              <a:gd name="connsiteY7" fmla="*/ 285750 h 685800"/>
              <a:gd name="connsiteX8" fmla="*/ 377190 w 937260"/>
              <a:gd name="connsiteY8" fmla="*/ 320040 h 685800"/>
              <a:gd name="connsiteX9" fmla="*/ 434340 w 937260"/>
              <a:gd name="connsiteY9" fmla="*/ 331470 h 685800"/>
              <a:gd name="connsiteX10" fmla="*/ 548640 w 937260"/>
              <a:gd name="connsiteY10" fmla="*/ 365760 h 685800"/>
              <a:gd name="connsiteX11" fmla="*/ 594360 w 937260"/>
              <a:gd name="connsiteY11" fmla="*/ 388620 h 685800"/>
              <a:gd name="connsiteX12" fmla="*/ 628650 w 937260"/>
              <a:gd name="connsiteY12" fmla="*/ 400050 h 685800"/>
              <a:gd name="connsiteX13" fmla="*/ 640080 w 937260"/>
              <a:gd name="connsiteY13" fmla="*/ 434340 h 685800"/>
              <a:gd name="connsiteX14" fmla="*/ 685800 w 937260"/>
              <a:gd name="connsiteY14" fmla="*/ 491490 h 685800"/>
              <a:gd name="connsiteX15" fmla="*/ 834390 w 937260"/>
              <a:gd name="connsiteY15" fmla="*/ 582930 h 685800"/>
              <a:gd name="connsiteX16" fmla="*/ 868680 w 937260"/>
              <a:gd name="connsiteY16" fmla="*/ 617220 h 685800"/>
              <a:gd name="connsiteX17" fmla="*/ 914400 w 937260"/>
              <a:gd name="connsiteY17" fmla="*/ 651510 h 685800"/>
              <a:gd name="connsiteX18" fmla="*/ 937260 w 937260"/>
              <a:gd name="connsiteY18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7260" h="685800">
                <a:moveTo>
                  <a:pt x="0" y="0"/>
                </a:moveTo>
                <a:cubicBezTo>
                  <a:pt x="22860" y="22860"/>
                  <a:pt x="37910" y="58357"/>
                  <a:pt x="68580" y="68580"/>
                </a:cubicBezTo>
                <a:cubicBezTo>
                  <a:pt x="122918" y="86693"/>
                  <a:pt x="182968" y="75048"/>
                  <a:pt x="240030" y="80010"/>
                </a:cubicBezTo>
                <a:cubicBezTo>
                  <a:pt x="270632" y="82671"/>
                  <a:pt x="300963" y="87851"/>
                  <a:pt x="331470" y="91440"/>
                </a:cubicBezTo>
                <a:lnTo>
                  <a:pt x="434340" y="102870"/>
                </a:lnTo>
                <a:cubicBezTo>
                  <a:pt x="422910" y="129540"/>
                  <a:pt x="413026" y="156927"/>
                  <a:pt x="400050" y="182880"/>
                </a:cubicBezTo>
                <a:cubicBezTo>
                  <a:pt x="393907" y="195167"/>
                  <a:pt x="382769" y="204617"/>
                  <a:pt x="377190" y="217170"/>
                </a:cubicBezTo>
                <a:cubicBezTo>
                  <a:pt x="367403" y="239190"/>
                  <a:pt x="354330" y="285750"/>
                  <a:pt x="354330" y="285750"/>
                </a:cubicBezTo>
                <a:cubicBezTo>
                  <a:pt x="361950" y="297180"/>
                  <a:pt x="365263" y="313224"/>
                  <a:pt x="377190" y="320040"/>
                </a:cubicBezTo>
                <a:cubicBezTo>
                  <a:pt x="394058" y="329679"/>
                  <a:pt x="415732" y="325888"/>
                  <a:pt x="434340" y="331470"/>
                </a:cubicBezTo>
                <a:cubicBezTo>
                  <a:pt x="584716" y="376583"/>
                  <a:pt x="400178" y="336068"/>
                  <a:pt x="548640" y="365760"/>
                </a:cubicBezTo>
                <a:cubicBezTo>
                  <a:pt x="563880" y="373380"/>
                  <a:pt x="578699" y="381908"/>
                  <a:pt x="594360" y="388620"/>
                </a:cubicBezTo>
                <a:cubicBezTo>
                  <a:pt x="605434" y="393366"/>
                  <a:pt x="620131" y="391531"/>
                  <a:pt x="628650" y="400050"/>
                </a:cubicBezTo>
                <a:cubicBezTo>
                  <a:pt x="637169" y="408569"/>
                  <a:pt x="633694" y="424123"/>
                  <a:pt x="640080" y="434340"/>
                </a:cubicBezTo>
                <a:cubicBezTo>
                  <a:pt x="653010" y="455028"/>
                  <a:pt x="667566" y="475282"/>
                  <a:pt x="685800" y="491490"/>
                </a:cubicBezTo>
                <a:cubicBezTo>
                  <a:pt x="772452" y="568514"/>
                  <a:pt x="726245" y="474785"/>
                  <a:pt x="834390" y="582930"/>
                </a:cubicBezTo>
                <a:cubicBezTo>
                  <a:pt x="845820" y="594360"/>
                  <a:pt x="856407" y="606700"/>
                  <a:pt x="868680" y="617220"/>
                </a:cubicBezTo>
                <a:cubicBezTo>
                  <a:pt x="883144" y="629618"/>
                  <a:pt x="900930" y="638040"/>
                  <a:pt x="914400" y="651510"/>
                </a:cubicBezTo>
                <a:cubicBezTo>
                  <a:pt x="924114" y="661224"/>
                  <a:pt x="937260" y="685800"/>
                  <a:pt x="937260" y="685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83480" y="4374118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307226" y="136011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446042" y="4259818"/>
            <a:ext cx="14736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WAR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kriegstrasse</a:t>
            </a:r>
            <a:r>
              <a:rPr lang="en-US" sz="800" strike="sngStrike" dirty="0"/>
              <a:t>)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52210" y="2461379"/>
            <a:ext cx="404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Touch.Accenture.appsle.damiler.ibm.roth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6016074" y="5029259"/>
            <a:ext cx="4046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Touch.Accenture.appsle.damiler.ibm.roth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5307226" y="4644538"/>
            <a:ext cx="9813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True worth place</a:t>
            </a:r>
            <a:endParaRPr lang="en-US" sz="9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03491" y="4357643"/>
            <a:ext cx="1138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Male ¼-us-de, white</a:t>
            </a:r>
            <a:endParaRPr lang="en-US" sz="9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638890" y="2284899"/>
            <a:ext cx="13826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PREA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§187</a:t>
            </a:r>
          </a:p>
          <a:p>
            <a:r>
              <a:rPr lang="en-US" sz="1400" dirty="0" smtClean="0"/>
              <a:t>§Theft(Income)</a:t>
            </a:r>
          </a:p>
          <a:p>
            <a:r>
              <a:rPr lang="en-US" sz="1400" dirty="0" smtClean="0"/>
              <a:t>Wife Rape</a:t>
            </a:r>
          </a:p>
          <a:p>
            <a:r>
              <a:rPr lang="en-US" sz="1400" dirty="0" smtClean="0"/>
              <a:t>FBI:KIDANPPIGN</a:t>
            </a:r>
          </a:p>
          <a:p>
            <a:r>
              <a:rPr lang="en-US" sz="1400" dirty="0" smtClean="0"/>
              <a:t>Child Abuse</a:t>
            </a:r>
          </a:p>
          <a:p>
            <a:r>
              <a:rPr lang="en-US" sz="1400" dirty="0" smtClean="0"/>
              <a:t>HOMCIDE[]</a:t>
            </a:r>
          </a:p>
          <a:p>
            <a:r>
              <a:rPr lang="en-US" sz="800" strike="sngStrike" dirty="0" smtClean="0"/>
              <a:t>Mental Health</a:t>
            </a:r>
            <a:endParaRPr lang="en-US" sz="800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692734" y="4726394"/>
            <a:ext cx="195395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PREA</a:t>
            </a:r>
          </a:p>
          <a:p>
            <a:r>
              <a:rPr lang="en-US" sz="1200" dirty="0"/>
              <a:t>CPVA</a:t>
            </a:r>
          </a:p>
          <a:p>
            <a:r>
              <a:rPr lang="en-US" sz="1200" dirty="0"/>
              <a:t>§187</a:t>
            </a:r>
          </a:p>
          <a:p>
            <a:r>
              <a:rPr lang="en-US" sz="1200" dirty="0"/>
              <a:t>§Theft(Income)</a:t>
            </a:r>
          </a:p>
          <a:p>
            <a:r>
              <a:rPr lang="en-US" sz="1200" dirty="0"/>
              <a:t>Wife Rape</a:t>
            </a:r>
          </a:p>
          <a:p>
            <a:r>
              <a:rPr lang="en-US" sz="1200" dirty="0"/>
              <a:t>FBI:KIDANPPIGN</a:t>
            </a:r>
          </a:p>
          <a:p>
            <a:r>
              <a:rPr lang="en-US" sz="1200" dirty="0"/>
              <a:t>Child Abuse</a:t>
            </a:r>
          </a:p>
          <a:p>
            <a:r>
              <a:rPr lang="en-US" sz="1200" dirty="0"/>
              <a:t>HOMCIDE[]</a:t>
            </a:r>
          </a:p>
          <a:p>
            <a:r>
              <a:rPr lang="en-US" sz="1000" strike="sngStrike" dirty="0" smtClean="0"/>
              <a:t>Mental Health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4644" y="2131977"/>
            <a:ext cx="16161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nonPoliceMPALogial.nonPoliceCfg</a:t>
            </a:r>
            <a:endParaRPr lang="en-US" sz="800" dirty="0"/>
          </a:p>
        </p:txBody>
      </p:sp>
      <p:sp>
        <p:nvSpPr>
          <p:cNvPr id="29" name="TextBox 28"/>
          <p:cNvSpPr txBox="1"/>
          <p:nvPr/>
        </p:nvSpPr>
        <p:spPr>
          <a:xfrm>
            <a:off x="391845" y="4570496"/>
            <a:ext cx="16161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nonPoliceMPALogial.nonPoliceCfg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8195436" y="3501866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40Y 1983 </a:t>
            </a:r>
            <a:r>
              <a:rPr lang="en-US" sz="800" strike="sngStrike" dirty="0" err="1" smtClean="0"/>
              <a:t>gorchovie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doll,jackson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7120890" y="5829300"/>
            <a:ext cx="2606040" cy="8976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Visa </a:t>
            </a:r>
            <a:r>
              <a:rPr lang="en-US" sz="800" strike="sngStrike" dirty="0" err="1" smtClean="0"/>
              <a:t>starbucsk</a:t>
            </a:r>
            <a:r>
              <a:rPr lang="en-US" sz="800" strike="sngStrike" dirty="0" smtClean="0"/>
              <a:t> form</a:t>
            </a:r>
          </a:p>
          <a:p>
            <a:pPr algn="ctr"/>
            <a:r>
              <a:rPr lang="en-US" sz="800" strike="sngStrike" dirty="0" smtClean="0"/>
              <a:t>$1M per requests</a:t>
            </a:r>
          </a:p>
          <a:p>
            <a:pPr algn="ctr"/>
            <a:r>
              <a:rPr lang="en-US" sz="800" strike="sngStrike" dirty="0" smtClean="0"/>
              <a:t>Document for </a:t>
            </a:r>
            <a:r>
              <a:rPr lang="en-US" sz="800" strike="sngStrike" dirty="0" err="1" smtClean="0"/>
              <a:t>famly</a:t>
            </a:r>
            <a:endParaRPr lang="en-US" sz="800" strike="sngStrike" dirty="0"/>
          </a:p>
        </p:txBody>
      </p:sp>
      <p:sp>
        <p:nvSpPr>
          <p:cNvPr id="32" name="Oval 31"/>
          <p:cNvSpPr/>
          <p:nvPr/>
        </p:nvSpPr>
        <p:spPr>
          <a:xfrm>
            <a:off x="6414000" y="5272891"/>
            <a:ext cx="617220" cy="6972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362880" y="5893594"/>
            <a:ext cx="628650" cy="8976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071644" y="547068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87" y="6257315"/>
            <a:ext cx="750103" cy="50216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776176" y="5655350"/>
            <a:ext cx="13116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Laxman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err="1" smtClean="0"/>
              <a:t>Narasimhan</a:t>
            </a:r>
            <a:endParaRPr lang="en-US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9776176" y="6309717"/>
            <a:ext cx="1196624" cy="417225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47308" y="6421904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Eva </a:t>
            </a:r>
            <a:r>
              <a:rPr lang="en-US" sz="800" strike="sngStrike" dirty="0" err="1" smtClean="0"/>
              <a:t>braun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 </a:t>
            </a:r>
            <a:r>
              <a:rPr lang="en-US" sz="800" strike="sngStrike" dirty="0" err="1" smtClean="0"/>
              <a:t>johs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macdonalds</a:t>
            </a:r>
            <a:r>
              <a:rPr lang="en-US" sz="800" strike="sngStrike" dirty="0" smtClean="0"/>
              <a:t> coffee, </a:t>
            </a:r>
            <a:r>
              <a:rPr lang="en-US" strike="sngStrike" dirty="0" smtClean="0"/>
              <a:t>$1M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939559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20" y="1737360"/>
            <a:ext cx="7386637" cy="41536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127" y="1269105"/>
            <a:ext cx="765435" cy="76543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" y="1559242"/>
            <a:ext cx="3153728" cy="473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96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251065" y="1425892"/>
            <a:ext cx="1689870" cy="21294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66822" y="3555355"/>
            <a:ext cx="2258355" cy="29254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05111" y="2593153"/>
            <a:ext cx="18130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1D8723</a:t>
            </a:r>
          </a:p>
          <a:p>
            <a:r>
              <a:rPr lang="en-US" sz="6000" dirty="0" smtClean="0"/>
              <a:t>PREA</a:t>
            </a:r>
          </a:p>
          <a:p>
            <a:r>
              <a:rPr lang="en-US" sz="6000" dirty="0" smtClean="0"/>
              <a:t>§187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599572" y="2238823"/>
            <a:ext cx="1680210" cy="354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599572" y="2696841"/>
            <a:ext cx="1680210" cy="759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STATUS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53" y="1425892"/>
            <a:ext cx="1275781" cy="71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49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34540"/>
            <a:ext cx="7764658" cy="43363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" y="1559242"/>
            <a:ext cx="3153728" cy="47392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127" y="1269105"/>
            <a:ext cx="765435" cy="76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4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84" y="2311609"/>
            <a:ext cx="4755230" cy="22655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413" y="2486954"/>
            <a:ext cx="2410593" cy="12271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3768" y="1226242"/>
            <a:ext cx="6359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SALES:FBI:WMD</a:t>
            </a:r>
            <a:endParaRPr lang="en-US" sz="7200" b="1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608095" y="2153653"/>
            <a:ext cx="433137" cy="9468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149514" y="1352981"/>
            <a:ext cx="1188370" cy="83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078" y="5197904"/>
            <a:ext cx="2122821" cy="116253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4114800" y="2306053"/>
            <a:ext cx="1078833" cy="26870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3768" y="2189774"/>
            <a:ext cx="1285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</a:t>
            </a:r>
          </a:p>
          <a:p>
            <a:r>
              <a:rPr lang="en-US" dirty="0" smtClean="0"/>
              <a:t>!WHITE </a:t>
            </a:r>
            <a:r>
              <a:rPr lang="en-US" strike="sngStrike" dirty="0" smtClean="0"/>
              <a:t>suit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71" y="2981635"/>
            <a:ext cx="732422" cy="73242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19" y="3799637"/>
            <a:ext cx="526726" cy="3945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585" y="4874308"/>
            <a:ext cx="3095124" cy="1624683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5309433" y="2306053"/>
            <a:ext cx="1355434" cy="25226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59379" y="4194173"/>
            <a:ext cx="3765884" cy="2050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173958" y="4828673"/>
            <a:ext cx="3135475" cy="132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189747" y="2108018"/>
            <a:ext cx="4283242" cy="311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85011" y="2634916"/>
            <a:ext cx="2264067" cy="1164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30179" y="3714057"/>
            <a:ext cx="1129518" cy="737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242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81054" y="3059668"/>
            <a:ext cx="2948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https://www.stp-solution.de/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3907999" y="2259396"/>
            <a:ext cx="3306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Spy(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</a:p>
          <a:p>
            <a:r>
              <a:rPr lang="en-US" b="1" strike="sngStrike" dirty="0" smtClean="0"/>
              <a:t>End of all times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enders,endes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sr</a:t>
            </a:r>
            <a:r>
              <a:rPr lang="en-US" strike="sngStrike" dirty="0" smtClean="0"/>
              <a:t>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49" y="1332844"/>
            <a:ext cx="1865376" cy="9235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49" y="2421355"/>
            <a:ext cx="2857500" cy="285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6010" y="1649722"/>
            <a:ext cx="3705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Semester Economics Dr. Prof. Behr</a:t>
            </a:r>
          </a:p>
          <a:p>
            <a:r>
              <a:rPr lang="en-US" dirty="0" smtClean="0"/>
              <a:t>FINAICIL FRUAD ACT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651" y="2511912"/>
            <a:ext cx="732422" cy="73242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53349" y="1527962"/>
            <a:ext cx="254650" cy="451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69195" y="1737360"/>
            <a:ext cx="49334" cy="4025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131360" y="2296053"/>
            <a:ext cx="2035324" cy="11329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13578" y="1552159"/>
            <a:ext cx="732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sz="800" strike="sngStrike" dirty="0" err="1" smtClean="0"/>
              <a:t>kriestrase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81054" y="3783907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Al-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 xml meta files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5984966" y="1029588"/>
            <a:ext cx="15901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WAR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849" y="4272231"/>
            <a:ext cx="3117346" cy="1567865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5077326" y="5156647"/>
            <a:ext cx="1018674" cy="6064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855368" y="4627138"/>
            <a:ext cx="2339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Insolvency software</a:t>
            </a:r>
            <a:endParaRPr lang="en-US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855368" y="4996470"/>
            <a:ext cx="924655" cy="46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876" y="2050276"/>
            <a:ext cx="480625" cy="41106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16" y="1721253"/>
            <a:ext cx="534514" cy="53451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247147" y="1552159"/>
            <a:ext cx="1848853" cy="10304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92" y="3588913"/>
            <a:ext cx="2076450" cy="207645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7146471" y="4811804"/>
            <a:ext cx="2214097" cy="648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613226" y="2198490"/>
            <a:ext cx="1654966" cy="3152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5074989" y="2878123"/>
            <a:ext cx="3609499" cy="18151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684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2298" y="1928495"/>
            <a:ext cx="3929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WSDL2Java generated Client</a:t>
            </a: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0316" y="1181867"/>
            <a:ext cx="2226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TECHNOLOGY</a:t>
            </a:r>
            <a:endParaRPr 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482297" y="2414131"/>
            <a:ext cx="103701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../WSDL2Java.sh -c client http://localhost:9080/nonPolice/services/nonPolice?wsdl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652" y="1928495"/>
            <a:ext cx="1895475" cy="2419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921247" y="1737360"/>
            <a:ext cx="2394284" cy="30824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61757" y="1240128"/>
            <a:ext cx="3230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ATOMCLOCK(SAM.NYSSE,TIMER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Cisco.monitoring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0314824" y="1775882"/>
            <a:ext cx="1782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Jogging </a:t>
            </a:r>
            <a:r>
              <a:rPr lang="en-US" strike="sngStrike" dirty="0" err="1" smtClean="0"/>
              <a:t>attments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052" y="4572639"/>
            <a:ext cx="2466975" cy="18478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408695" y="4819793"/>
            <a:ext cx="1686049" cy="18957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13825" y="4372273"/>
            <a:ext cx="4913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ATOMCLOCK(CIVIL CODE.LBABOR </a:t>
            </a:r>
            <a:r>
              <a:rPr lang="en-US" dirty="0" err="1" smtClean="0"/>
              <a:t>CODE,</a:t>
            </a:r>
            <a:r>
              <a:rPr lang="en-US" strike="sngStrike" dirty="0" err="1" smtClean="0"/>
              <a:t>watchbox</a:t>
            </a:r>
            <a:r>
              <a:rPr lang="en-US" strike="sngStrike" dirty="0" smtClean="0"/>
              <a:t>)</a:t>
            </a:r>
          </a:p>
          <a:p>
            <a:r>
              <a:rPr lang="en-US" sz="1000" strike="sngStrike" dirty="0" smtClean="0"/>
              <a:t>30 year retirement </a:t>
            </a:r>
            <a:r>
              <a:rPr lang="en-US" sz="1000" strike="sngStrike" dirty="0" err="1" smtClean="0"/>
              <a:t>daimler</a:t>
            </a:r>
            <a:r>
              <a:rPr lang="en-US" sz="1000" strike="sngStrike" dirty="0" smtClean="0"/>
              <a:t> ag</a:t>
            </a:r>
            <a:endParaRPr lang="en-US" sz="1000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6824539" y="5103993"/>
            <a:ext cx="1771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rolex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horese</a:t>
            </a:r>
            <a:r>
              <a:rPr lang="en-US" strike="sngStrike" dirty="0" smtClean="0"/>
              <a:t> dick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859" y="5751881"/>
            <a:ext cx="732422" cy="73242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356940" y="489549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810" y="4919920"/>
            <a:ext cx="542609" cy="325467"/>
          </a:xfrm>
          <a:prstGeom prst="rect">
            <a:avLst/>
          </a:prstGeom>
        </p:spPr>
      </p:pic>
      <p:cxnSp>
        <p:nvCxnSpPr>
          <p:cNvPr id="22" name="Straight Connector 21"/>
          <p:cNvCxnSpPr>
            <a:stCxn id="19" idx="3"/>
          </p:cNvCxnSpPr>
          <p:nvPr/>
        </p:nvCxnSpPr>
        <p:spPr>
          <a:xfrm flipV="1">
            <a:off x="7370359" y="4919921"/>
            <a:ext cx="1099873" cy="160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93895" y="4919920"/>
            <a:ext cx="12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WWI.WWII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300" y="3277890"/>
            <a:ext cx="2067400" cy="10337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096000" y="5394762"/>
            <a:ext cx="291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!family: subsumed: </a:t>
            </a:r>
            <a:r>
              <a:rPr lang="en-US" dirty="0" err="1" smtClean="0"/>
              <a:t>prea</a:t>
            </a:r>
            <a:r>
              <a:rPr lang="en-US" dirty="0" smtClean="0"/>
              <a:t>, 187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77" y="4322670"/>
            <a:ext cx="533400" cy="533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30" y="4378075"/>
            <a:ext cx="1784241" cy="4779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000" y="4386210"/>
            <a:ext cx="932207" cy="4617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" y="4272684"/>
            <a:ext cx="438668" cy="63337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95118" y="4510046"/>
            <a:ext cx="4306654" cy="247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ATOCLOCK(TNT)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96051" y="3832953"/>
            <a:ext cx="139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VIRIGN.CPVA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76700" y="5617594"/>
            <a:ext cx="4465640" cy="4582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101898" y="5881680"/>
            <a:ext cx="517357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8338" y="5336813"/>
            <a:ext cx="225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Invted</a:t>
            </a:r>
            <a:r>
              <a:rPr lang="en-US" strike="sngStrike" dirty="0" smtClean="0"/>
              <a:t> Iron Horse Trail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361660" y="6324785"/>
            <a:ext cx="4465640" cy="4582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77633" y="5961113"/>
            <a:ext cx="1859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Invted</a:t>
            </a:r>
            <a:r>
              <a:rPr lang="en-US" dirty="0" smtClean="0"/>
              <a:t> Trinity Trail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280904" y="5988249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Invted</a:t>
            </a:r>
            <a:r>
              <a:rPr lang="en-US" dirty="0" smtClean="0"/>
              <a:t> </a:t>
            </a:r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58905" y="4879914"/>
            <a:ext cx="4658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</a:t>
            </a:r>
            <a:r>
              <a:rPr lang="en-US" strike="sngStrike" dirty="0" err="1" smtClean="0"/>
              <a:t>Ghohoe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tyson&amp;saylor</a:t>
            </a:r>
            <a:r>
              <a:rPr lang="en-US" strike="sngStrike" dirty="0" smtClean="0"/>
              <a:t>, ironman</a:t>
            </a:r>
            <a:r>
              <a:rPr lang="en-US" dirty="0" smtClean="0"/>
              <a:t>); </a:t>
            </a:r>
            <a:r>
              <a:rPr lang="en-US" strike="sngStrike" dirty="0" err="1" smtClean="0"/>
              <a:t>tjhooker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2010 INTENPAYMENT </a:t>
            </a:r>
            <a:r>
              <a:rPr lang="en-US" strike="sngStrike" dirty="0" smtClean="0"/>
              <a:t>ironman</a:t>
            </a:r>
            <a:endParaRPr lang="en-US" strike="sngStrike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3777916" y="3277890"/>
            <a:ext cx="5100136" cy="224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435712" y="3374257"/>
            <a:ext cx="169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CPVA.Add</a:t>
            </a:r>
            <a:r>
              <a:rPr lang="en-US" strike="sngStrike" dirty="0" smtClean="0"/>
              <a:t>(SAM)</a:t>
            </a:r>
            <a:endParaRPr lang="en-US" strike="sngStrike" dirty="0"/>
          </a:p>
        </p:txBody>
      </p:sp>
      <p:sp>
        <p:nvSpPr>
          <p:cNvPr id="43" name="Cube 42"/>
          <p:cNvSpPr/>
          <p:nvPr/>
        </p:nvSpPr>
        <p:spPr>
          <a:xfrm>
            <a:off x="7920295" y="2753451"/>
            <a:ext cx="957757" cy="6823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37704" y="2870881"/>
            <a:ext cx="508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41.ATOMCLOCI(</a:t>
            </a:r>
            <a:r>
              <a:rPr lang="en-US" dirty="0" err="1" smtClean="0"/>
              <a:t>FBI.</a:t>
            </a:r>
            <a:r>
              <a:rPr lang="en-US" strike="sngStrike" dirty="0" err="1" smtClean="0"/>
              <a:t>investoin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chales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manson</a:t>
            </a:r>
            <a:r>
              <a:rPr lang="en-US" strike="sngStrike" dirty="0" smtClean="0"/>
              <a:t>),manic)</a:t>
            </a:r>
            <a:endParaRPr lang="en-US" strike="sngStrike" dirty="0"/>
          </a:p>
        </p:txBody>
      </p:sp>
      <p:sp>
        <p:nvSpPr>
          <p:cNvPr id="45" name="Rectangle 44"/>
          <p:cNvSpPr/>
          <p:nvPr/>
        </p:nvSpPr>
        <p:spPr>
          <a:xfrm>
            <a:off x="2042165" y="3213528"/>
            <a:ext cx="1680210" cy="354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042165" y="3671546"/>
            <a:ext cx="1680210" cy="759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STATUS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58905" y="6075837"/>
            <a:ext cx="2560232" cy="248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20316" y="5453404"/>
            <a:ext cx="2816291" cy="152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360" y="5241479"/>
            <a:ext cx="376133" cy="28210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2466652" y="5335850"/>
            <a:ext cx="1230281" cy="66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528146" y="5487144"/>
            <a:ext cx="3015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visa,amatagelo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3-Way </a:t>
            </a:r>
            <a:r>
              <a:rPr lang="en-US" strike="sngStrike" dirty="0" err="1" smtClean="0"/>
              <a:t>Triathonlon</a:t>
            </a:r>
            <a:r>
              <a:rPr lang="en-US" strike="sngStrike" dirty="0" smtClean="0"/>
              <a:t>/ IRONMAN</a:t>
            </a:r>
          </a:p>
        </p:txBody>
      </p:sp>
    </p:spTree>
    <p:extLst>
      <p:ext uri="{BB962C8B-B14F-4D97-AF65-F5344CB8AC3E}">
        <p14:creationId xmlns:p14="http://schemas.microsoft.com/office/powerpoint/2010/main" val="1200536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61" y="1316483"/>
            <a:ext cx="352425" cy="53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49116" y="1316483"/>
            <a:ext cx="15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</a:t>
            </a:r>
            <a:r>
              <a:rPr lang="en-US" strike="sngStrike" dirty="0" err="1" smtClean="0"/>
              <a:t>tj</a:t>
            </a:r>
            <a:r>
              <a:rPr lang="en-US" strike="sngStrike" dirty="0" smtClean="0"/>
              <a:t> hooker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45958" y="1316483"/>
            <a:ext cx="1299411" cy="784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22542" y="1316483"/>
            <a:ext cx="320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Phil(NAVY, </a:t>
            </a:r>
            <a:r>
              <a:rPr lang="en-US" strike="sngStrike" dirty="0" err="1" smtClean="0"/>
              <a:t>gheho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)</a:t>
            </a:r>
            <a:r>
              <a:rPr lang="en-US" dirty="0" smtClean="0"/>
              <a:t>.SAYLOR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45958" y="2100541"/>
            <a:ext cx="10106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86326" y="3227499"/>
            <a:ext cx="10106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24714" y="2351199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>
                <a:solidFill>
                  <a:srgbClr val="FF0000"/>
                </a:solidFill>
                <a:latin typeface="Consolas" panose="020B0609020204030204" pitchFamily="49" charset="0"/>
              </a:rPr>
              <a:t>jakartaee</a:t>
            </a:r>
            <a:endParaRPr lang="en-US" strike="sngStrike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003" y="2472404"/>
            <a:ext cx="534514" cy="53451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96912" y="2515268"/>
            <a:ext cx="172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Sex and city, </a:t>
            </a:r>
            <a:r>
              <a:rPr lang="en-US" strike="sngStrike" dirty="0" err="1" smtClean="0"/>
              <a:t>evo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6472990" y="2535865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96827" y="2074108"/>
            <a:ext cx="290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BERLINE.HOMCEI:CHANLEOR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077003" y="2515268"/>
            <a:ext cx="1122206" cy="43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775" y="2294110"/>
            <a:ext cx="1162509" cy="77223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144" y="2184980"/>
            <a:ext cx="1500307" cy="82193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605160" y="2812772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3605160" y="2258774"/>
            <a:ext cx="153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 </a:t>
            </a:r>
            <a:r>
              <a:rPr lang="en-US" dirty="0" smtClean="0"/>
              <a:t>2005-2023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85" y="3523188"/>
            <a:ext cx="790874" cy="59239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886326" y="5204692"/>
            <a:ext cx="101065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34" y="3378121"/>
            <a:ext cx="1584213" cy="181052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5722" y="5462336"/>
            <a:ext cx="893639" cy="11741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32335" y="5378115"/>
            <a:ext cx="257589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CHAME</a:t>
            </a:r>
            <a:r>
              <a:rPr lang="en-US" strike="sngStrike" dirty="0" smtClean="0"/>
              <a:t>(free pizza)</a:t>
            </a:r>
          </a:p>
          <a:p>
            <a:r>
              <a:rPr lang="en-US" dirty="0" smtClean="0"/>
              <a:t>JFK(</a:t>
            </a:r>
            <a:r>
              <a:rPr lang="en-US" strike="sngStrike" dirty="0" err="1" smtClean="0"/>
              <a:t>visa,amatagelo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Dave</a:t>
            </a:r>
          </a:p>
          <a:p>
            <a:r>
              <a:rPr lang="en-US" sz="800" strike="sngStrike" dirty="0" err="1" smtClean="0"/>
              <a:t>Gorhoc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maik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anita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3005968" y="5188650"/>
            <a:ext cx="2933621" cy="1447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005968" y="3162044"/>
            <a:ext cx="2216929" cy="2026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88" y="5897151"/>
            <a:ext cx="1641708" cy="927922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8909987" y="5220735"/>
            <a:ext cx="2082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law medical malpractice reforms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67" y="3339642"/>
            <a:ext cx="3362989" cy="336298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870537" y="3862290"/>
            <a:ext cx="24063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You have the business and </a:t>
            </a:r>
            <a:r>
              <a:rPr lang="en-US" sz="800" strike="sngStrike" dirty="0" err="1" smtClean="0"/>
              <a:t>cnn</a:t>
            </a:r>
            <a:r>
              <a:rPr lang="en-US" sz="800" strike="sngStrike" dirty="0" smtClean="0"/>
              <a:t> I have </a:t>
            </a:r>
            <a:r>
              <a:rPr lang="en-US" sz="800" strike="sngStrike" dirty="0" err="1" smtClean="0"/>
              <a:t>flo</a:t>
            </a:r>
            <a:endParaRPr lang="en-US" sz="8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20" y="4283385"/>
            <a:ext cx="542377" cy="69228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9252284" y="4247957"/>
            <a:ext cx="1451340" cy="7348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899028" y="4047249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10:56:31AM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9" y="5440239"/>
            <a:ext cx="917926" cy="1165766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 flipH="1">
            <a:off x="300734" y="4728411"/>
            <a:ext cx="731601" cy="974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73" y="4511842"/>
            <a:ext cx="692260" cy="387666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552855" y="4167924"/>
            <a:ext cx="1088909" cy="856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560403" y="3807965"/>
            <a:ext cx="1088909" cy="856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27" y="4442885"/>
            <a:ext cx="720694" cy="48397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1103737" y="4224926"/>
            <a:ext cx="1088909" cy="856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71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70" y="4272836"/>
            <a:ext cx="4331520" cy="2434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170" y="1488171"/>
            <a:ext cx="4944228" cy="2758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171" y="2215787"/>
            <a:ext cx="497983" cy="676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522" y="3907455"/>
            <a:ext cx="750103" cy="5021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539" y="4272836"/>
            <a:ext cx="709612" cy="53304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304593" y="3700455"/>
            <a:ext cx="2153653" cy="158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43644" y="1491645"/>
            <a:ext cx="1684421" cy="2638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845968" y="3331123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820" y="2422905"/>
            <a:ext cx="834837" cy="4689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391083" y="1348550"/>
            <a:ext cx="1684421" cy="2638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21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9" y="1358992"/>
            <a:ext cx="3698250" cy="48310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59" y="1358992"/>
            <a:ext cx="3904138" cy="495825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14746" y="6317247"/>
            <a:ext cx="2313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u="sng" dirty="0" smtClean="0">
                <a:solidFill>
                  <a:srgbClr val="337AB7"/>
                </a:solidFill>
                <a:effectLst/>
                <a:latin typeface="Arial" panose="020B0604020202020204" pitchFamily="34" charset="0"/>
                <a:hlinkClick r:id="rId5"/>
              </a:rPr>
              <a:t> Dr. Dr. Prof. Meiers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9" y="1231784"/>
            <a:ext cx="1776112" cy="17761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6024" y="3355894"/>
            <a:ext cx="893639" cy="1174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429" y="1737361"/>
            <a:ext cx="1268831" cy="145009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855242" y="2021305"/>
            <a:ext cx="2189747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682928" y="3355894"/>
            <a:ext cx="2059437" cy="903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429" y="4907968"/>
            <a:ext cx="1875569" cy="105031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9328429" y="5048070"/>
            <a:ext cx="2059437" cy="903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403559" y="1334301"/>
            <a:ext cx="4279369" cy="51149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058159" y="1165860"/>
            <a:ext cx="30150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visa,amatagelo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3-Way </a:t>
            </a:r>
            <a:r>
              <a:rPr lang="en-US" strike="sngStrike" dirty="0" err="1" smtClean="0"/>
              <a:t>Triathonlon</a:t>
            </a:r>
            <a:r>
              <a:rPr lang="en-US" strike="sngStrike" dirty="0" smtClean="0"/>
              <a:t>/ IRONMAN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191126" y="6449213"/>
            <a:ext cx="4018548" cy="237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050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55293" y="5028604"/>
            <a:ext cx="998220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soapenv:Envelope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&lt;emc2Response&gt;</a:t>
            </a:r>
          </a:p>
          <a:p>
            <a:r>
              <a:rPr lang="en-US" dirty="0" smtClean="0"/>
              <a:t>&lt;ns1:emc2Return&gt;</a:t>
            </a:r>
            <a:r>
              <a:rPr lang="en-US" b="1" dirty="0" smtClean="0"/>
              <a:t>1.61775929E18</a:t>
            </a:r>
            <a:r>
              <a:rPr lang="en-US" dirty="0" smtClean="0"/>
              <a:t>&lt;/ns1:emc2Return&gt;</a:t>
            </a:r>
          </a:p>
          <a:p>
            <a:r>
              <a:rPr lang="en-US" dirty="0" smtClean="0"/>
              <a:t>&lt;/emc2Response&gt;</a:t>
            </a:r>
          </a:p>
          <a:p>
            <a:r>
              <a:rPr lang="en-US" dirty="0" smtClean="0"/>
              <a:t>&lt;/</a:t>
            </a:r>
            <a:r>
              <a:rPr lang="en-US" dirty="0" err="1" smtClean="0"/>
              <a:t>soapenv:Body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&lt;/soapenv:Envelope&gt;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405688" y="1350526"/>
            <a:ext cx="968141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curl -X POST http://localhost:9080/nonPolice/services/nonPolice?wsdl \</a:t>
            </a:r>
          </a:p>
          <a:p>
            <a:r>
              <a:rPr lang="en-US" dirty="0" smtClean="0"/>
              <a:t>  -H 'Content-Type: text/xml' \</a:t>
            </a:r>
          </a:p>
          <a:p>
            <a:r>
              <a:rPr lang="en-US" dirty="0" smtClean="0"/>
              <a:t>  -H '</a:t>
            </a:r>
            <a:r>
              <a:rPr lang="en-US" dirty="0" err="1" smtClean="0"/>
              <a:t>SOAPAction</a:t>
            </a:r>
            <a:r>
              <a:rPr lang="en-US" dirty="0" smtClean="0"/>
              <a:t>: </a:t>
            </a:r>
            <a:r>
              <a:rPr lang="en-US" dirty="0" err="1" smtClean="0"/>
              <a:t>blz:getBank</a:t>
            </a:r>
            <a:r>
              <a:rPr lang="en-US" dirty="0" smtClean="0"/>
              <a:t>' \</a:t>
            </a:r>
          </a:p>
          <a:p>
            <a:r>
              <a:rPr lang="en-US" dirty="0" smtClean="0"/>
              <a:t>  -d '</a:t>
            </a:r>
          </a:p>
          <a:p>
            <a:r>
              <a:rPr lang="en-US" dirty="0" smtClean="0"/>
              <a:t>  &lt;</a:t>
            </a:r>
            <a:r>
              <a:rPr lang="en-US" dirty="0" err="1" smtClean="0"/>
              <a:t>soapenv:Envelope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xmlns:soapenv</a:t>
            </a:r>
            <a:r>
              <a:rPr lang="en-US" dirty="0" smtClean="0"/>
              <a:t>="http://schemas.xmlsoap.org/soap/envelope/"&gt;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soapenv:Header</a:t>
            </a:r>
            <a:r>
              <a:rPr lang="en-US" dirty="0" smtClean="0"/>
              <a:t>/&gt;</a:t>
            </a:r>
          </a:p>
          <a:p>
            <a:r>
              <a:rPr lang="en-US" dirty="0" smtClean="0"/>
              <a:t>    &lt;</a:t>
            </a:r>
            <a:r>
              <a:rPr lang="en-US" dirty="0" err="1" smtClean="0"/>
              <a:t>soapenv:Body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    &lt;emc2&gt;</a:t>
            </a:r>
          </a:p>
          <a:p>
            <a:r>
              <a:rPr lang="en-US" dirty="0" smtClean="0"/>
              <a:t>        &lt;a&gt;18.0&lt;/a&gt;</a:t>
            </a:r>
          </a:p>
          <a:p>
            <a:r>
              <a:rPr lang="en-US" dirty="0" smtClean="0"/>
              <a:t>      &lt;/emc2&gt;</a:t>
            </a:r>
          </a:p>
          <a:p>
            <a:r>
              <a:rPr lang="en-US" dirty="0" smtClean="0"/>
              <a:t>    &lt;/</a:t>
            </a:r>
            <a:r>
              <a:rPr lang="en-US" dirty="0" err="1" smtClean="0"/>
              <a:t>soapenv:Body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  &lt;/</a:t>
            </a:r>
            <a:r>
              <a:rPr lang="en-US" dirty="0" err="1" smtClean="0"/>
              <a:t>soapenv:Envelope</a:t>
            </a:r>
            <a:r>
              <a:rPr lang="en-US" dirty="0" smtClean="0"/>
              <a:t>&gt;'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571920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184224"/>
            <a:ext cx="203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COLOAR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506326" y="5366084"/>
            <a:ext cx="211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sirentes</a:t>
            </a:r>
            <a:r>
              <a:rPr lang="en-US" dirty="0" smtClean="0"/>
              <a:t> 12:01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245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3206" y="170282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pmr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79411" y="3572232"/>
            <a:ext cx="512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/opt/IBM/WebSphere/</a:t>
            </a:r>
            <a:r>
              <a:rPr lang="en-US" dirty="0" err="1" smtClean="0"/>
              <a:t>Appserver</a:t>
            </a:r>
            <a:r>
              <a:rPr lang="en-US" dirty="0" smtClean="0"/>
              <a:t>/java/8.0/bin/</a:t>
            </a:r>
            <a:r>
              <a:rPr lang="en-US" dirty="0" err="1" smtClean="0"/>
              <a:t>javac</a:t>
            </a:r>
            <a:r>
              <a:rPr lang="en-US" dirty="0" smtClean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9411" y="4000500"/>
            <a:ext cx="577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Recommended: compile with IBM JVM in application server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457450" y="4103370"/>
            <a:ext cx="6315252" cy="10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91640" y="2103700"/>
            <a:ext cx="971458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AXIS error</a:t>
            </a:r>
          </a:p>
          <a:p>
            <a:r>
              <a:rPr lang="en-US" sz="900" strike="sngStrike" dirty="0" smtClean="0"/>
              <a:t>Sorry, something seems to have gone wrong... here are the details:</a:t>
            </a:r>
          </a:p>
          <a:p>
            <a:endParaRPr lang="en-US" sz="900" strike="sngStrike" dirty="0" smtClean="0"/>
          </a:p>
          <a:p>
            <a:r>
              <a:rPr lang="en-US" b="1" strike="sngStrike" dirty="0" smtClean="0"/>
              <a:t>Exception - </a:t>
            </a:r>
            <a:r>
              <a:rPr lang="en-US" b="1" strike="sngStrike" dirty="0" err="1" smtClean="0"/>
              <a:t>java.lang.UnsupportedClassVersionError</a:t>
            </a:r>
            <a:r>
              <a:rPr lang="en-US" b="1" strike="sngStrike" dirty="0" smtClean="0"/>
              <a:t>: JVMCFRE199E </a:t>
            </a:r>
          </a:p>
          <a:p>
            <a:r>
              <a:rPr lang="en-US" b="1" strike="sngStrike" dirty="0" smtClean="0"/>
              <a:t>bad major version 61.0 of class=nonPolice9, the maximum supported major version is 52.0; offset=6</a:t>
            </a:r>
            <a:endParaRPr lang="en-US" b="1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1310640" y="5204803"/>
            <a:ext cx="10656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/opt/IBM/WebSphere/</a:t>
            </a:r>
            <a:r>
              <a:rPr lang="en-US" dirty="0" err="1" smtClean="0"/>
              <a:t>AppServer</a:t>
            </a:r>
            <a:r>
              <a:rPr lang="en-US" dirty="0" smtClean="0"/>
              <a:t>/java/8.0/bin/jar -</a:t>
            </a:r>
            <a:r>
              <a:rPr lang="en-US" dirty="0" err="1" smtClean="0"/>
              <a:t>xvf</a:t>
            </a:r>
            <a:r>
              <a:rPr lang="en-US" dirty="0" smtClean="0"/>
              <a:t> </a:t>
            </a:r>
            <a:r>
              <a:rPr lang="en-US" dirty="0" err="1" smtClean="0"/>
              <a:t>nonPolice.war</a:t>
            </a:r>
            <a:r>
              <a:rPr lang="en-US" dirty="0" smtClean="0"/>
              <a:t> nonPolice.java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230630" y="5600969"/>
            <a:ext cx="885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/opt/IBM/WebSphere/</a:t>
            </a:r>
            <a:r>
              <a:rPr lang="en-US" dirty="0" err="1" smtClean="0"/>
              <a:t>AppServer</a:t>
            </a:r>
            <a:r>
              <a:rPr lang="en-US" dirty="0" smtClean="0"/>
              <a:t>/java/8.0/bin/</a:t>
            </a:r>
            <a:r>
              <a:rPr lang="en-US" dirty="0" err="1" smtClean="0"/>
              <a:t>javac</a:t>
            </a:r>
            <a:r>
              <a:rPr lang="en-US" dirty="0" smtClean="0"/>
              <a:t> nonPolice.java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230630" y="5970301"/>
            <a:ext cx="126111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/opt/IBM/WebSphere/</a:t>
            </a:r>
            <a:r>
              <a:rPr lang="en-US" dirty="0" err="1" smtClean="0"/>
              <a:t>AppServer</a:t>
            </a:r>
            <a:r>
              <a:rPr lang="en-US" dirty="0" smtClean="0"/>
              <a:t>/java/8.0/bin/jar -</a:t>
            </a:r>
            <a:r>
              <a:rPr lang="en-US" dirty="0" err="1" smtClean="0"/>
              <a:t>uvf</a:t>
            </a:r>
            <a:r>
              <a:rPr lang="en-US" dirty="0" smtClean="0"/>
              <a:t> </a:t>
            </a:r>
            <a:r>
              <a:rPr lang="en-US" dirty="0" err="1" smtClean="0"/>
              <a:t>nonPolice.war</a:t>
            </a:r>
            <a:r>
              <a:rPr lang="en-US" dirty="0" smtClean="0"/>
              <a:t> </a:t>
            </a:r>
            <a:r>
              <a:rPr lang="en-US" dirty="0" err="1" smtClean="0"/>
              <a:t>nonPolice.class</a:t>
            </a:r>
            <a:r>
              <a:rPr lang="en-US" dirty="0" smtClean="0"/>
              <a:t> WEB-INF/classes/</a:t>
            </a:r>
            <a:r>
              <a:rPr lang="en-US" dirty="0" err="1" smtClean="0"/>
              <a:t>nonPoli</a:t>
            </a:r>
            <a:endParaRPr lang="en-US" dirty="0" smtClean="0"/>
          </a:p>
          <a:p>
            <a:r>
              <a:rPr lang="en-US" dirty="0" err="1" smtClean="0"/>
              <a:t>ce</a:t>
            </a:r>
            <a:r>
              <a:rPr lang="en-US" dirty="0" smtClean="0"/>
              <a:t>/</a:t>
            </a:r>
            <a:r>
              <a:rPr lang="en-US" dirty="0" err="1" smtClean="0"/>
              <a:t>nonPolice.class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386657"/>
            <a:ext cx="682503" cy="24866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7967" y="1363742"/>
            <a:ext cx="1699429" cy="342900"/>
          </a:xfrm>
          <a:prstGeom prst="rect">
            <a:avLst/>
          </a:prstGeom>
          <a:solidFill>
            <a:schemeClr val="tx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 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967" y="1706642"/>
            <a:ext cx="1699429" cy="1691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35765" y="3035489"/>
            <a:ext cx="1577339" cy="297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55529" y="3045579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PMR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112906" y="1855232"/>
            <a:ext cx="1577338" cy="311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18923" y="1853347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IBM PMR</a:t>
            </a:r>
            <a:endParaRPr lang="en-US" sz="800" dirty="0"/>
          </a:p>
        </p:txBody>
      </p:sp>
      <p:sp>
        <p:nvSpPr>
          <p:cNvPr id="44" name="Rectangle 43"/>
          <p:cNvSpPr/>
          <p:nvPr/>
        </p:nvSpPr>
        <p:spPr>
          <a:xfrm>
            <a:off x="84632" y="2247583"/>
            <a:ext cx="1628473" cy="689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10583" y="1584220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4640" y="2258467"/>
            <a:ext cx="1717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Id | name | description | </a:t>
            </a:r>
            <a:r>
              <a:rPr lang="en-US" sz="800" dirty="0" err="1" smtClean="0"/>
              <a:t>webservice</a:t>
            </a:r>
            <a:endParaRPr lang="en-US" sz="8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12905" y="2462481"/>
            <a:ext cx="1611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2905" y="2484593"/>
            <a:ext cx="235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</a:t>
            </a:r>
          </a:p>
          <a:p>
            <a:r>
              <a:rPr lang="en-US" sz="800" dirty="0" smtClean="0"/>
              <a:t>2</a:t>
            </a:r>
          </a:p>
          <a:p>
            <a:r>
              <a:rPr lang="en-US" sz="800" dirty="0"/>
              <a:t>3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91294" y="2451052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</a:t>
            </a:r>
            <a:r>
              <a:rPr lang="en-US" sz="800" dirty="0" err="1" smtClean="0"/>
              <a:t>wsdl</a:t>
            </a:r>
            <a:endParaRPr lang="en-US" sz="800" dirty="0" smtClean="0"/>
          </a:p>
          <a:p>
            <a:r>
              <a:rPr lang="en-US" sz="800" dirty="0" smtClean="0"/>
              <a:t>?</a:t>
            </a:r>
            <a:r>
              <a:rPr lang="en-US" sz="800" dirty="0" err="1" smtClean="0"/>
              <a:t>wsdl</a:t>
            </a:r>
            <a:endParaRPr lang="en-US" sz="800" dirty="0" smtClean="0"/>
          </a:p>
          <a:p>
            <a:r>
              <a:rPr lang="en-US" sz="800" dirty="0" smtClean="0"/>
              <a:t>?</a:t>
            </a:r>
            <a:r>
              <a:rPr lang="en-US" sz="800" dirty="0" err="1" smtClean="0"/>
              <a:t>wsdl</a:t>
            </a:r>
            <a:endParaRPr lang="en-US" sz="8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05" y="3638852"/>
            <a:ext cx="2064048" cy="1399594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230886" y="3342424"/>
            <a:ext cx="1911586" cy="2231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730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35905" y="3104147"/>
            <a:ext cx="47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fag</a:t>
            </a:r>
            <a:endParaRPr lang="en-US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67274" y="3104147"/>
            <a:ext cx="2953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nonPoliceMPA.nonPoliceCfg</a:t>
            </a:r>
            <a:r>
              <a:rPr lang="en-US" dirty="0" smtClean="0"/>
              <a:t>[]</a:t>
            </a:r>
          </a:p>
          <a:p>
            <a:r>
              <a:rPr lang="en-US" dirty="0" smtClean="0"/>
              <a:t>And HOMCIIDE[]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63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99477" y="1552694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u="none" strike="noStrike" dirty="0" err="1" smtClean="0">
                <a:solidFill>
                  <a:srgbClr val="232629"/>
                </a:solidFill>
                <a:effectLst/>
                <a:latin typeface="var(--theme-post-title-font-family)"/>
                <a:hlinkClick r:id="rId3"/>
              </a:rPr>
              <a:t>soap:address</a:t>
            </a:r>
            <a:r>
              <a:rPr lang="en-US" b="0" i="0" u="none" strike="noStrike" dirty="0" smtClean="0">
                <a:solidFill>
                  <a:srgbClr val="232629"/>
                </a:solidFill>
                <a:effectLst/>
                <a:latin typeface="var(--theme-post-title-font-family)"/>
                <a:hlinkClick r:id="rId3"/>
              </a:rPr>
              <a:t> location</a:t>
            </a:r>
            <a:endParaRPr lang="en-US" b="1" i="0" dirty="0">
              <a:solidFill>
                <a:srgbClr val="232629"/>
              </a:solidFill>
              <a:effectLst/>
              <a:latin typeface="-apple-system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477902"/>
              </p:ext>
            </p:extLst>
          </p:nvPr>
        </p:nvGraphicFramePr>
        <p:xfrm>
          <a:off x="3051340" y="3262981"/>
          <a:ext cx="9985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" name="Packager Shell Object" showAsIcon="1" r:id="rId4" imgW="997920" imgH="532800" progId="Package">
                  <p:embed/>
                </p:oleObj>
              </mc:Choice>
              <mc:Fallback>
                <p:oleObj name="Packager Shell Object" showAsIcon="1" r:id="rId4" imgW="99792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51340" y="3262981"/>
                        <a:ext cx="9985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93695" y="2081463"/>
            <a:ext cx="826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(Microsoft) copy file to </a:t>
            </a:r>
            <a:r>
              <a:rPr lang="en-US" dirty="0" err="1" smtClean="0"/>
              <a:t>nonPolice</a:t>
            </a:r>
            <a:r>
              <a:rPr lang="en-US" dirty="0" smtClean="0"/>
              <a:t> folder with name change of </a:t>
            </a:r>
            <a:r>
              <a:rPr lang="en-US" dirty="0" err="1" smtClean="0"/>
              <a:t>dns</a:t>
            </a:r>
            <a:r>
              <a:rPr lang="en-US" dirty="0" smtClean="0"/>
              <a:t> (public) name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232" y="2829496"/>
            <a:ext cx="5029200" cy="1466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74232" y="43315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/opt/IBM/WebSphere/</a:t>
            </a:r>
            <a:r>
              <a:rPr lang="en-US" dirty="0" err="1" smtClean="0"/>
              <a:t>AppServer</a:t>
            </a:r>
            <a:r>
              <a:rPr lang="en-US" dirty="0" smtClean="0"/>
              <a:t>/profiles/AppSrv01/</a:t>
            </a:r>
            <a:r>
              <a:rPr lang="en-US" dirty="0" err="1" smtClean="0"/>
              <a:t>installedApps</a:t>
            </a:r>
            <a:r>
              <a:rPr lang="en-US" dirty="0" smtClean="0"/>
              <a:t>/DefaultCell01/</a:t>
            </a:r>
            <a:r>
              <a:rPr lang="en-US" dirty="0" err="1" smtClean="0"/>
              <a:t>nonPolice.ear</a:t>
            </a:r>
            <a:r>
              <a:rPr lang="en-US" dirty="0" smtClean="0"/>
              <a:t>/</a:t>
            </a:r>
            <a:r>
              <a:rPr lang="en-US" dirty="0" err="1" smtClean="0"/>
              <a:t>nonPolice.war</a:t>
            </a:r>
            <a:r>
              <a:rPr lang="en-US" dirty="0" smtClean="0"/>
              <a:t>/</a:t>
            </a:r>
            <a:r>
              <a:rPr lang="en-US" dirty="0" err="1" smtClean="0"/>
              <a:t>wsdl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80347" y="528259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&lt;</a:t>
            </a:r>
            <a:r>
              <a:rPr lang="en-US" dirty="0" err="1" smtClean="0"/>
              <a:t>wsdlsoap:address</a:t>
            </a:r>
            <a:r>
              <a:rPr lang="en-US" dirty="0" smtClean="0"/>
              <a:t> location="https://</a:t>
            </a:r>
            <a:r>
              <a:rPr lang="en-US" b="1" dirty="0" smtClean="0"/>
              <a:t>meja0016-orange-space-goggles-4w4v49rx4p6hqp6x-80.preview.app.github.dev</a:t>
            </a:r>
            <a:r>
              <a:rPr lang="en-US" dirty="0" smtClean="0"/>
              <a:t>/</a:t>
            </a:r>
            <a:r>
              <a:rPr lang="en-US" dirty="0" err="1" smtClean="0"/>
              <a:t>nonPolice</a:t>
            </a:r>
            <a:r>
              <a:rPr lang="en-US" dirty="0" smtClean="0"/>
              <a:t>/services/</a:t>
            </a:r>
            <a:r>
              <a:rPr lang="en-US" dirty="0" err="1" smtClean="0"/>
              <a:t>nonPolice</a:t>
            </a:r>
            <a:r>
              <a:rPr lang="en-US" dirty="0" smtClean="0"/>
              <a:t>"/&gt;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665495" y="5462337"/>
            <a:ext cx="2117558" cy="6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3206" y="1702821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pmr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386657"/>
            <a:ext cx="682503" cy="248667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2237874" y="1165860"/>
            <a:ext cx="1312734" cy="633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50928" y="4079069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12:34 PM</a:t>
            </a:r>
          </a:p>
          <a:p>
            <a:r>
              <a:rPr lang="en-US" dirty="0" smtClean="0"/>
              <a:t>7/12/2023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1" y="4989815"/>
            <a:ext cx="1514686" cy="166710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918" y="1459529"/>
            <a:ext cx="1552575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9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66914" y="1760372"/>
            <a:ext cx="5258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$tb3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Text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$ws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emc2(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[</a:t>
            </a:r>
            <a:r>
              <a:rPr lang="en-US" dirty="0" err="1">
                <a:solidFill>
                  <a:srgbClr val="006161"/>
                </a:solidFill>
                <a:latin typeface="Lucida Console" panose="020B0609040504020204" pitchFamily="49" charset="0"/>
              </a:rPr>
              <a:t>int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]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$tb1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Text)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4934" y="1737360"/>
            <a:ext cx="128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String to </a:t>
            </a:r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9" y="1254856"/>
            <a:ext cx="613360" cy="66309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84221" y="1455821"/>
            <a:ext cx="1371600" cy="281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792705" y="1737360"/>
            <a:ext cx="99140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7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6" y="1645035"/>
            <a:ext cx="2296610" cy="25277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99285" y="1645035"/>
            <a:ext cx="2031851" cy="440905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trike="sngStrike" dirty="0" smtClean="0"/>
              <a:t>WebSphere</a:t>
            </a:r>
            <a:endParaRPr lang="en-US" sz="20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1372007" y="1911429"/>
            <a:ext cx="6864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PARTNER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9285" y="3729789"/>
            <a:ext cx="1935631" cy="32485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08308" y="3715008"/>
            <a:ext cx="85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Restart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66906" y="1883925"/>
            <a:ext cx="2717683" cy="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138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47" y="1905626"/>
            <a:ext cx="5293895" cy="4073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83632" y="13234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277" y="1905626"/>
            <a:ext cx="2660506" cy="15474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690" y="4074539"/>
            <a:ext cx="1838095" cy="600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043690" y="4066960"/>
            <a:ext cx="1656348" cy="847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80685" y="4913969"/>
            <a:ext cx="265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Emc2    add  </a:t>
            </a:r>
            <a:r>
              <a:rPr lang="en-US" strike="sngStrike" dirty="0" err="1" smtClean="0"/>
              <a:t>runTransction</a:t>
            </a:r>
            <a:endParaRPr lang="en-US" strike="sngStrik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8043690" y="4572000"/>
            <a:ext cx="402478" cy="341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35277" y="3628316"/>
            <a:ext cx="4035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BPEL(</a:t>
            </a:r>
            <a:r>
              <a:rPr lang="en-US" dirty="0" err="1" smtClean="0"/>
              <a:t>busine</a:t>
            </a:r>
            <a:r>
              <a:rPr lang="en-US" dirty="0" smtClean="0"/>
              <a:t> process execution language)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61737" y="1905626"/>
            <a:ext cx="6292516" cy="2468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36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90" y="1412207"/>
            <a:ext cx="2066925" cy="3143250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061284"/>
              </p:ext>
            </p:extLst>
          </p:nvPr>
        </p:nvGraphicFramePr>
        <p:xfrm>
          <a:off x="3142665" y="2450432"/>
          <a:ext cx="860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Packager Shell Object" showAsIcon="1" r:id="rId4" imgW="859680" imgH="532800" progId="Package">
                  <p:embed/>
                </p:oleObj>
              </mc:Choice>
              <mc:Fallback>
                <p:oleObj name="Packager Shell Object" showAsIcon="1" r:id="rId4" imgW="8596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42665" y="2450432"/>
                        <a:ext cx="8604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42" y="3075258"/>
            <a:ext cx="1324160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4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8" y="3934887"/>
            <a:ext cx="1921612" cy="1769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3993806"/>
            <a:ext cx="1761839" cy="16512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09481" y="1394460"/>
            <a:ext cx="1699429" cy="3429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09481" y="1737360"/>
            <a:ext cx="1699429" cy="16916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97279" y="3066207"/>
            <a:ext cx="1577339" cy="2971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17043" y="3076297"/>
            <a:ext cx="4235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SQL</a:t>
            </a:r>
            <a:endParaRPr lang="en-US" sz="1200" dirty="0"/>
          </a:p>
        </p:txBody>
      </p:sp>
      <p:sp>
        <p:nvSpPr>
          <p:cNvPr id="14" name="Rectangle 13"/>
          <p:cNvSpPr/>
          <p:nvPr/>
        </p:nvSpPr>
        <p:spPr>
          <a:xfrm>
            <a:off x="1074420" y="1885950"/>
            <a:ext cx="1577338" cy="3115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80437" y="1884065"/>
            <a:ext cx="1217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select * from application</a:t>
            </a:r>
            <a:endParaRPr lang="en-US" sz="800" dirty="0"/>
          </a:p>
        </p:txBody>
      </p:sp>
      <p:sp>
        <p:nvSpPr>
          <p:cNvPr id="20" name="Rectangle 19"/>
          <p:cNvSpPr/>
          <p:nvPr/>
        </p:nvSpPr>
        <p:spPr>
          <a:xfrm>
            <a:off x="1046146" y="2278301"/>
            <a:ext cx="1628473" cy="689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72097" y="1614938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1046154" y="2289185"/>
            <a:ext cx="1717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Id | name | description | </a:t>
            </a:r>
            <a:r>
              <a:rPr lang="en-US" sz="800" dirty="0" err="1" smtClean="0"/>
              <a:t>webservice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074419" y="2493199"/>
            <a:ext cx="1611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74419" y="2515311"/>
            <a:ext cx="235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</a:t>
            </a:r>
          </a:p>
          <a:p>
            <a:r>
              <a:rPr lang="en-US" sz="800" dirty="0" smtClean="0"/>
              <a:t>2</a:t>
            </a:r>
          </a:p>
          <a:p>
            <a:r>
              <a:rPr lang="en-US" sz="800" dirty="0"/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52808" y="2481770"/>
            <a:ext cx="425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</a:t>
            </a:r>
            <a:r>
              <a:rPr lang="en-US" sz="800" dirty="0" err="1" smtClean="0"/>
              <a:t>wsdl</a:t>
            </a:r>
            <a:endParaRPr lang="en-US" sz="800" dirty="0" smtClean="0"/>
          </a:p>
          <a:p>
            <a:r>
              <a:rPr lang="en-US" sz="800" dirty="0" smtClean="0"/>
              <a:t>?</a:t>
            </a:r>
            <a:r>
              <a:rPr lang="en-US" sz="800" dirty="0" err="1" smtClean="0"/>
              <a:t>wsdl</a:t>
            </a:r>
            <a:endParaRPr lang="en-US" sz="800" dirty="0" smtClean="0"/>
          </a:p>
          <a:p>
            <a:r>
              <a:rPr lang="en-US" sz="800" dirty="0" smtClean="0"/>
              <a:t>?</a:t>
            </a:r>
            <a:r>
              <a:rPr lang="en-US" sz="800" dirty="0" err="1" smtClean="0"/>
              <a:t>wsdl</a:t>
            </a:r>
            <a:endParaRPr lang="en-US" sz="8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33754" y="1394460"/>
            <a:ext cx="2672861" cy="435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985084" y="19917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exec -</a:t>
            </a:r>
            <a:r>
              <a:rPr lang="en-US" dirty="0" err="1"/>
              <a:t>ti</a:t>
            </a:r>
            <a:r>
              <a:rPr lang="en-US" dirty="0"/>
              <a:t> www_db2_1 /bin/</a:t>
            </a:r>
            <a:r>
              <a:rPr lang="en-US" dirty="0" err="1"/>
              <a:t>sh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- db2inst1</a:t>
            </a:r>
          </a:p>
          <a:p>
            <a:r>
              <a:rPr lang="en-US" dirty="0"/>
              <a:t>db2 connect to </a:t>
            </a:r>
            <a:r>
              <a:rPr lang="en-US" dirty="0" err="1"/>
              <a:t>npolice</a:t>
            </a:r>
            <a:endParaRPr lang="en-US" dirty="0"/>
          </a:p>
          <a:p>
            <a:r>
              <a:rPr lang="en-US" dirty="0"/>
              <a:t>db2 list tables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985084" y="2169833"/>
            <a:ext cx="4062663" cy="2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218760"/>
              </p:ext>
            </p:extLst>
          </p:nvPr>
        </p:nvGraphicFramePr>
        <p:xfrm>
          <a:off x="3551337" y="2676735"/>
          <a:ext cx="8699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8" name="Packager Shell Object" showAsIcon="1" r:id="rId5" imgW="869400" imgH="532800" progId="Package">
                  <p:embed/>
                </p:oleObj>
              </mc:Choice>
              <mc:Fallback>
                <p:oleObj name="Packager Shell Object" showAsIcon="1" r:id="rId5" imgW="8694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1337" y="2676735"/>
                        <a:ext cx="8699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8358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83230" y="1868805"/>
            <a:ext cx="3200400" cy="331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12-1AM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983230" y="3952875"/>
            <a:ext cx="3200400" cy="331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6AM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055" y="1560671"/>
            <a:ext cx="650476" cy="947737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3587262" y="2508408"/>
            <a:ext cx="175846" cy="973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03785" y="2508408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35415" y="2696308"/>
            <a:ext cx="297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Triathon</a:t>
            </a:r>
            <a:r>
              <a:rPr lang="en-US" dirty="0" smtClean="0"/>
              <a:t>: Swimming, bicycling</a:t>
            </a:r>
          </a:p>
          <a:p>
            <a:r>
              <a:rPr lang="en-US" dirty="0" smtClean="0"/>
              <a:t>Edison 3h 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648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109" y="2731477"/>
            <a:ext cx="403249" cy="61253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1875692" y="2731477"/>
            <a:ext cx="1676400" cy="773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56892" y="273147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532" y="3505200"/>
            <a:ext cx="397119" cy="39711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3059723" y="3505201"/>
            <a:ext cx="1039786" cy="397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92927" y="3037742"/>
            <a:ext cx="186689" cy="24891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211830" y="2999030"/>
            <a:ext cx="617659" cy="344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774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03546" y="3244334"/>
            <a:ext cx="5984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curl http://localhost:9080/nonPolice/services/nonPolice?wsdl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05050" y="3883315"/>
            <a:ext cx="8279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../WSDL2Java.sh http://localhost:9080/nonPolice/services/nonPolice?wsdl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20140" y="5086350"/>
            <a:ext cx="404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9:21 7/12/2023	</a:t>
            </a:r>
            <a:r>
              <a:rPr lang="en-US" strike="sngStrike" dirty="0" smtClean="0"/>
              <a:t>motorcycle </a:t>
            </a:r>
            <a:r>
              <a:rPr lang="en-US" dirty="0" err="1" smtClean="0"/>
              <a:t>nonPolice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523" y="4820603"/>
            <a:ext cx="1580198" cy="1051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11880" y="562356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riduculous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982" y="4820603"/>
            <a:ext cx="1594528" cy="111854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918771" y="4732708"/>
            <a:ext cx="10841311" cy="168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815" y="4820603"/>
            <a:ext cx="1498325" cy="10980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558" y="6051729"/>
            <a:ext cx="196869" cy="29584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5667146" y="5939152"/>
            <a:ext cx="950824" cy="6902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994" y="6021359"/>
            <a:ext cx="235727" cy="3589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199211" y="5918612"/>
            <a:ext cx="950824" cy="6902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491" y="6110388"/>
            <a:ext cx="621029" cy="3477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864593" y="5918612"/>
            <a:ext cx="950824" cy="6902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88693" y="4521252"/>
            <a:ext cx="363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ATOMCLOCK(GARY.CHAIR(</a:t>
            </a:r>
            <a:r>
              <a:rPr lang="en-US" strike="sngStrike" dirty="0" err="1" smtClean="0"/>
              <a:t>tim.cook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52303" y="6317124"/>
            <a:ext cx="204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is so wonderful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520190" y="619964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9:25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74175" y="5379877"/>
            <a:ext cx="25585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5 MINUTES</a:t>
            </a:r>
            <a:endParaRPr lang="en-US" sz="4000" b="1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537502" y="5379877"/>
            <a:ext cx="282318" cy="353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20655" y="6040125"/>
            <a:ext cx="1078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Apple.j</a:t>
            </a:r>
            <a:endParaRPr lang="en-US" strike="sngStrike" dirty="0" smtClean="0"/>
          </a:p>
          <a:p>
            <a:r>
              <a:rPr lang="en-US" strike="sngStrike" dirty="0" err="1" smtClean="0"/>
              <a:t>Linkeidn.j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080178" y="5346378"/>
            <a:ext cx="1926212" cy="69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654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53" y="1600200"/>
            <a:ext cx="3033225" cy="47320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350" y="3990975"/>
            <a:ext cx="1140515" cy="14820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085850" y="1691640"/>
            <a:ext cx="4137660" cy="46405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415463" y="3728085"/>
            <a:ext cx="2251710" cy="1988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503920" y="2446020"/>
            <a:ext cx="3278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HOMCIDIE:JESUSES:PETER:PETER</a:t>
            </a:r>
          </a:p>
          <a:p>
            <a:r>
              <a:rPr lang="en-US" dirty="0" smtClean="0"/>
              <a:t>ATOMCLOICK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502" y="3512344"/>
            <a:ext cx="610218" cy="4695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125133" y="4732020"/>
            <a:ext cx="305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 apostle book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hilfslektüre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892905"/>
            <a:ext cx="568491" cy="20844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8263890" y="4377690"/>
            <a:ext cx="1177290" cy="9486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89439" y="3350895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65081" y="1174290"/>
            <a:ext cx="53463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strike="sngStrike" dirty="0" smtClean="0"/>
              <a:t>year story with many help lectures </a:t>
            </a:r>
          </a:p>
          <a:p>
            <a:r>
              <a:rPr lang="en-US" strike="sngStrike" dirty="0" smtClean="0"/>
              <a:t>Visa Go Beyond, Award w/o Peter Apostle Help </a:t>
            </a:r>
            <a:r>
              <a:rPr lang="en-US" strike="sngStrike" dirty="0" err="1" smtClean="0"/>
              <a:t>Lecuter</a:t>
            </a:r>
            <a:endParaRPr lang="en-US" strike="sngStrike" dirty="0" smtClean="0"/>
          </a:p>
          <a:p>
            <a:endParaRPr lang="en-US" dirty="0"/>
          </a:p>
          <a:p>
            <a:r>
              <a:rPr lang="en-US" strike="sngStrike" dirty="0" smtClean="0"/>
              <a:t>“Go outside and be Jesus Christ, we will be at the</a:t>
            </a:r>
          </a:p>
          <a:p>
            <a:r>
              <a:rPr lang="en-US" strike="sngStrike" dirty="0" smtClean="0"/>
              <a:t> </a:t>
            </a:r>
            <a:r>
              <a:rPr lang="en-US" strike="sngStrike" dirty="0" err="1" smtClean="0"/>
              <a:t>Polci</a:t>
            </a:r>
            <a:r>
              <a:rPr lang="en-US" strike="sngStrike" dirty="0" smtClean="0"/>
              <a:t> Station </a:t>
            </a:r>
            <a:r>
              <a:rPr lang="en-US" strike="sngStrike" dirty="0" err="1" smtClean="0"/>
              <a:t>Kinderficker</a:t>
            </a:r>
            <a:r>
              <a:rPr lang="en-US" strike="sngStrike" dirty="0" smtClean="0"/>
              <a:t>, Child </a:t>
            </a:r>
            <a:r>
              <a:rPr lang="en-US" strike="sngStrike" dirty="0" err="1" smtClean="0"/>
              <a:t>molestor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75156" y="1215479"/>
            <a:ext cx="20213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TERMINAT.JOSEPHE</a:t>
            </a:r>
          </a:p>
          <a:p>
            <a:r>
              <a:rPr lang="en-US" dirty="0" smtClean="0"/>
              <a:t>ATOMBOMB</a:t>
            </a:r>
          </a:p>
          <a:p>
            <a:r>
              <a:rPr lang="en-US" sz="800" dirty="0" smtClean="0"/>
              <a:t>(</a:t>
            </a:r>
            <a:r>
              <a:rPr lang="en-US" sz="800" strike="sngStrike" dirty="0" err="1" smtClean="0"/>
              <a:t>nobel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priz</a:t>
            </a:r>
            <a:r>
              <a:rPr lang="en-US" sz="800" strike="sngStrike" dirty="0" smtClean="0"/>
              <a:t>, visa go </a:t>
            </a:r>
            <a:r>
              <a:rPr lang="en-US" sz="800" strike="sngStrike" dirty="0" err="1" smtClean="0"/>
              <a:t>behond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441180" y="3512344"/>
            <a:ext cx="1109589" cy="499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31" y="4462286"/>
            <a:ext cx="1122836" cy="173078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138969" y="1783080"/>
            <a:ext cx="4137660" cy="46405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53870" y="1394460"/>
            <a:ext cx="39057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trike="sngStrike" dirty="0" smtClean="0"/>
              <a:t>PETERSSON</a:t>
            </a:r>
            <a:endParaRPr lang="en-US" sz="6000" b="1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6" y="2057311"/>
            <a:ext cx="1275781" cy="71762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648" y="5890649"/>
            <a:ext cx="718685" cy="7962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69760" y="5919462"/>
            <a:ext cx="2964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nonPoliceChurhce</a:t>
            </a:r>
            <a:r>
              <a:rPr lang="en-US" dirty="0" smtClean="0"/>
              <a:t>(Peter1:1)[]</a:t>
            </a:r>
          </a:p>
          <a:p>
            <a:r>
              <a:rPr lang="en-US" dirty="0" err="1" smtClean="0"/>
              <a:t>nonPoliceCfg</a:t>
            </a:r>
            <a:endParaRPr lang="en-US" dirty="0" smtClean="0"/>
          </a:p>
          <a:p>
            <a:r>
              <a:rPr lang="en-US" strike="sngStrike" dirty="0" smtClean="0"/>
              <a:t>hidden</a:t>
            </a:r>
            <a:endParaRPr lang="en-US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8050343" y="5719671"/>
            <a:ext cx="3954535" cy="102135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921316" y="5368670"/>
            <a:ext cx="348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Lektuerenhilfe</a:t>
            </a:r>
            <a:r>
              <a:rPr lang="en-US" dirty="0" smtClean="0"/>
              <a:t> (</a:t>
            </a:r>
            <a:r>
              <a:rPr lang="en-US" dirty="0" err="1" smtClean="0"/>
              <a:t>trnal</a:t>
            </a:r>
            <a:r>
              <a:rPr lang="en-US" dirty="0" smtClean="0"/>
              <a:t>() Lecture Help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703" y="5301143"/>
            <a:ext cx="622803" cy="32441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561445" y="5140580"/>
            <a:ext cx="5020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5 pages</a:t>
            </a:r>
            <a:endParaRPr lang="en-US" sz="800" strike="sngStrike" dirty="0"/>
          </a:p>
        </p:txBody>
      </p:sp>
      <p:cxnSp>
        <p:nvCxnSpPr>
          <p:cNvPr id="37" name="Straight Connector 36"/>
          <p:cNvCxnSpPr>
            <a:stCxn id="33" idx="1"/>
          </p:cNvCxnSpPr>
          <p:nvPr/>
        </p:nvCxnSpPr>
        <p:spPr>
          <a:xfrm>
            <a:off x="7921316" y="5553336"/>
            <a:ext cx="32520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42086" y="6369680"/>
            <a:ext cx="3482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want my </a:t>
            </a:r>
            <a:r>
              <a:rPr lang="en-US" sz="800" strike="sngStrike" dirty="0" err="1" smtClean="0"/>
              <a:t>millon</a:t>
            </a:r>
            <a:r>
              <a:rPr lang="en-US" sz="800" strike="sngStrike" dirty="0" smtClean="0"/>
              <a:t> per </a:t>
            </a:r>
            <a:r>
              <a:rPr lang="en-US" sz="800" strike="sngStrike" dirty="0" err="1" smtClean="0"/>
              <a:t>requesto</a:t>
            </a:r>
            <a:r>
              <a:rPr lang="en-US" sz="800" strike="sngStrike" dirty="0" smtClean="0"/>
              <a:t> of public </a:t>
            </a:r>
            <a:r>
              <a:rPr lang="en-US" sz="800" strike="sngStrike" dirty="0" err="1" smtClean="0"/>
              <a:t>indencey</a:t>
            </a:r>
            <a:endParaRPr lang="en-US" sz="800" strike="sngStrike" dirty="0" smtClean="0"/>
          </a:p>
          <a:p>
            <a:r>
              <a:rPr lang="en-US" sz="800" strike="sngStrike" dirty="0" smtClean="0"/>
              <a:t>And public </a:t>
            </a:r>
            <a:r>
              <a:rPr lang="en-US" sz="800" strike="sngStrike" dirty="0" err="1" smtClean="0"/>
              <a:t>docuemtns</a:t>
            </a:r>
            <a:r>
              <a:rPr lang="en-US" sz="800" strike="sngStrike" dirty="0" smtClean="0"/>
              <a:t>. And bring </a:t>
            </a:r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person back now. Pile of shite --</a:t>
            </a:r>
            <a:r>
              <a:rPr lang="en-US" sz="800" strike="sngStrike" dirty="0" err="1" smtClean="0"/>
              <a:t>hamlton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49143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" y="1619250"/>
            <a:ext cx="2028825" cy="2247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83230" y="2743200"/>
            <a:ext cx="2034540" cy="2446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10250" y="2861310"/>
            <a:ext cx="2034540" cy="2446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51116" y="2413694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31228" y="2297549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4000500" y="1619250"/>
            <a:ext cx="914400" cy="8532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45" y="1566586"/>
            <a:ext cx="1275781" cy="7176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26580" y="2103120"/>
            <a:ext cx="810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 err="1" smtClean="0"/>
              <a:t>ignorace</a:t>
            </a:r>
            <a:endParaRPr lang="en-US" sz="14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9658350" y="2257008"/>
            <a:ext cx="154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v1.</a:t>
            </a:r>
            <a:r>
              <a:rPr lang="en-US" strike="sngStrike" dirty="0" smtClean="0"/>
              <a:t>dump</a:t>
            </a:r>
          </a:p>
          <a:p>
            <a:r>
              <a:rPr lang="en-US" dirty="0" smtClean="0"/>
              <a:t>20?? v2.</a:t>
            </a:r>
            <a:r>
              <a:rPr lang="en-US" strike="sngStrike" dirty="0" smtClean="0"/>
              <a:t>dump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807211" y="2553533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40570" y="2444233"/>
            <a:ext cx="1401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74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8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8680"/>
            <a:ext cx="12192000" cy="2971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584950" y="1685925"/>
            <a:ext cx="617220" cy="6972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533830" y="2306628"/>
            <a:ext cx="628650" cy="8976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807" y="2132074"/>
            <a:ext cx="750103" cy="5021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00750" y="1531620"/>
            <a:ext cx="1680210" cy="354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00750" y="1989638"/>
            <a:ext cx="1680210" cy="7597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STATUS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6250" y="2914650"/>
            <a:ext cx="3353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</a:t>
            </a:r>
          </a:p>
          <a:p>
            <a:r>
              <a:rPr lang="en-US" dirty="0"/>
              <a:t> </a:t>
            </a:r>
            <a:r>
              <a:rPr lang="en-US" dirty="0" smtClean="0"/>
              <a:t>- chair1</a:t>
            </a:r>
          </a:p>
          <a:p>
            <a:r>
              <a:rPr lang="en-US" dirty="0"/>
              <a:t> </a:t>
            </a:r>
            <a:r>
              <a:rPr lang="en-US" dirty="0" smtClean="0"/>
              <a:t>   - </a:t>
            </a:r>
            <a:r>
              <a:rPr lang="en-US" dirty="0" err="1" smtClean="0"/>
              <a:t>hcart</a:t>
            </a:r>
            <a:r>
              <a:rPr lang="en-US" dirty="0" smtClean="0"/>
              <a:t> 2  </a:t>
            </a:r>
            <a:r>
              <a:rPr lang="en-US" sz="800" strike="sngStrike" dirty="0" err="1" smtClean="0"/>
              <a:t>Davidson.marx</a:t>
            </a:r>
            <a:r>
              <a:rPr lang="en-US" sz="800" strike="sngStrike" dirty="0" smtClean="0"/>
              <a:t>(hells angles) </a:t>
            </a:r>
            <a:r>
              <a:rPr lang="en-US" dirty="0" smtClean="0"/>
              <a:t>Jack Seitz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24" y="2497455"/>
            <a:ext cx="709612" cy="53304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691890" y="1885950"/>
            <a:ext cx="2404110" cy="12230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11820" y="4407694"/>
            <a:ext cx="5058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Man, son of man, </a:t>
            </a:r>
            <a:r>
              <a:rPr lang="en-US" strike="sngStrike" dirty="0" err="1" smtClean="0"/>
              <a:t>manson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chales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maonson</a:t>
            </a:r>
            <a:r>
              <a:rPr lang="en-US" strike="sngStrike" dirty="0" smtClean="0"/>
              <a:t>, hells angels, </a:t>
            </a:r>
            <a:r>
              <a:rPr lang="en-US" strike="sngStrike" dirty="0" err="1" smtClean="0"/>
              <a:t>jason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, son of </a:t>
            </a:r>
            <a:r>
              <a:rPr lang="en-US" strike="sngStrike" dirty="0" err="1" smtClean="0"/>
              <a:t>mattson</a:t>
            </a:r>
            <a:r>
              <a:rPr lang="en-US" strike="sngStrike" dirty="0" smtClean="0"/>
              <a:t>, son </a:t>
            </a:r>
            <a:r>
              <a:rPr lang="en-US" strike="sngStrike" dirty="0" err="1" smtClean="0"/>
              <a:t>fo</a:t>
            </a:r>
            <a:r>
              <a:rPr lang="en-US" strike="sngStrike" dirty="0" smtClean="0"/>
              <a:t> matt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4264912" y="4137660"/>
            <a:ext cx="281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Respone</a:t>
            </a:r>
            <a:r>
              <a:rPr lang="en-US" strike="sngStrike" dirty="0" smtClean="0"/>
              <a:t> XML, </a:t>
            </a:r>
            <a:r>
              <a:rPr lang="en-US" strike="sngStrike" dirty="0" err="1" smtClean="0"/>
              <a:t>Respoen</a:t>
            </a:r>
            <a:r>
              <a:rPr lang="en-US" strike="sngStrike" dirty="0" smtClean="0"/>
              <a:t> CEO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765113" y="3888522"/>
            <a:ext cx="2862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VIRIGNIA.nonPoliceCfgLogial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6" y="5292090"/>
            <a:ext cx="1275781" cy="7176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66060" y="5292090"/>
            <a:ext cx="3991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Escalation:</a:t>
            </a:r>
          </a:p>
          <a:p>
            <a:r>
              <a:rPr lang="en-US" dirty="0"/>
              <a:t>	</a:t>
            </a:r>
            <a:r>
              <a:rPr lang="en-US" dirty="0" smtClean="0"/>
              <a:t>PENTONG VIRINGIA.MARY.NSA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822960" y="5076706"/>
            <a:ext cx="11121390" cy="15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484858" y="2763976"/>
            <a:ext cx="2910352" cy="3431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412690" y="3108960"/>
            <a:ext cx="2468810" cy="316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54" y="5206365"/>
            <a:ext cx="876300" cy="876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191" y="5337502"/>
            <a:ext cx="731174" cy="6340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991" y="6040716"/>
            <a:ext cx="636053" cy="55159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267738" y="5199757"/>
            <a:ext cx="652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2014</a:t>
            </a:r>
          </a:p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108" y="5292754"/>
            <a:ext cx="967740" cy="6450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608" y="1366639"/>
            <a:ext cx="765435" cy="76543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051365" y="3675995"/>
            <a:ext cx="1955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Letters (PUBLIC)</a:t>
            </a:r>
          </a:p>
          <a:p>
            <a:r>
              <a:rPr lang="en-US" dirty="0" err="1" smtClean="0"/>
              <a:t>Leteter</a:t>
            </a:r>
            <a:r>
              <a:rPr lang="en-US" dirty="0" smtClean="0"/>
              <a:t> ( FAMLY)</a:t>
            </a:r>
          </a:p>
          <a:p>
            <a:r>
              <a:rPr lang="en-US" dirty="0" smtClean="0"/>
              <a:t>ATOMCLOCI(timer)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585400" y="4603701"/>
            <a:ext cx="2606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661066" y="314680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9:55AM July12th, 2023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992247" y="1959262"/>
            <a:ext cx="4234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Tickets</a:t>
            </a:r>
          </a:p>
          <a:p>
            <a:r>
              <a:rPr lang="en-US" strike="sngStrike" dirty="0" smtClean="0"/>
              <a:t>Charts</a:t>
            </a:r>
          </a:p>
          <a:p>
            <a:r>
              <a:rPr lang="en-US" strike="sngStrike" dirty="0" err="1" smtClean="0"/>
              <a:t>Aggeregats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starbucks</a:t>
            </a:r>
            <a:r>
              <a:rPr lang="en-US" strike="sngStrike" dirty="0" smtClean="0"/>
              <a:t>, apple,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LIVE! Charts. Access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320371" y="3029769"/>
            <a:ext cx="8787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10:09 </a:t>
            </a:r>
            <a:r>
              <a:rPr lang="en-US" sz="800" strike="sngStrike" dirty="0" err="1" smtClean="0"/>
              <a:t>Motocycle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635848" y="3484988"/>
            <a:ext cx="29901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 </a:t>
            </a:r>
            <a:r>
              <a:rPr lang="en-US" dirty="0" err="1" smtClean="0"/>
              <a:t>gerlach</a:t>
            </a:r>
            <a:r>
              <a:rPr lang="en-US" dirty="0" smtClean="0"/>
              <a:t> </a:t>
            </a:r>
            <a:r>
              <a:rPr lang="en-US" strike="sngStrike" dirty="0" smtClean="0"/>
              <a:t>moped</a:t>
            </a:r>
          </a:p>
          <a:p>
            <a:r>
              <a:rPr lang="en-US" strike="sngStrike" dirty="0" smtClean="0"/>
              <a:t>Government we did some </a:t>
            </a:r>
            <a:r>
              <a:rPr lang="en-US" strike="sngStrike" dirty="0" err="1" smtClean="0"/>
              <a:t>stupd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withkim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jun</a:t>
            </a:r>
            <a:r>
              <a:rPr lang="en-US" strike="sngStrike" dirty="0" smtClean="0"/>
              <a:t> un please help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942" y="4478448"/>
            <a:ext cx="503105" cy="5031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6876" y="4466210"/>
            <a:ext cx="987561" cy="50271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171538" y="4567758"/>
            <a:ext cx="2359578" cy="397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567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869</Words>
  <Application>Microsoft Office PowerPoint</Application>
  <PresentationFormat>Widescreen</PresentationFormat>
  <Paragraphs>306</Paragraphs>
  <Slides>25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-apple-system</vt:lpstr>
      <vt:lpstr>Arial</vt:lpstr>
      <vt:lpstr>Calibri</vt:lpstr>
      <vt:lpstr>Calibri Light</vt:lpstr>
      <vt:lpstr>Consolas</vt:lpstr>
      <vt:lpstr>Lucida Console</vt:lpstr>
      <vt:lpstr>var(--theme-post-title-font-family)</vt:lpstr>
      <vt:lpstr>Verdana</vt:lpstr>
      <vt:lpstr>Office Theme</vt:lpstr>
      <vt:lpstr>Packager Shell Object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26</cp:revision>
  <dcterms:created xsi:type="dcterms:W3CDTF">2023-07-12T13:10:02Z</dcterms:created>
  <dcterms:modified xsi:type="dcterms:W3CDTF">2023-07-12T19:33:36Z</dcterms:modified>
</cp:coreProperties>
</file>